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7772400" cy="10058400"/>
  <p:notesSz cx="7010400" cy="92964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>
          <p15:clr>
            <a:srgbClr val="A4A3A4"/>
          </p15:clr>
        </p15:guide>
        <p15:guide id="2" pos="47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EAF9B"/>
    <a:srgbClr val="5B6870"/>
    <a:srgbClr val="B18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56" y="90"/>
      </p:cViewPr>
      <p:guideLst>
        <p:guide orient="horz" pos="1080"/>
        <p:guide pos="4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56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55920" y="2292625"/>
            <a:ext cx="1846752" cy="6403456"/>
          </a:xfrm>
          <a:prstGeom prst="rect">
            <a:avLst/>
          </a:prstGeom>
          <a:solidFill>
            <a:srgbClr val="2EAF9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44671" y="8693063"/>
            <a:ext cx="6858000" cy="901875"/>
          </a:xfrm>
          <a:prstGeom prst="rect">
            <a:avLst/>
          </a:prstGeom>
          <a:solidFill>
            <a:srgbClr val="2E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46576" y="468161"/>
            <a:ext cx="6855290" cy="912677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5409" b="49664"/>
          <a:stretch/>
        </p:blipFill>
        <p:spPr>
          <a:xfrm>
            <a:off x="444671" y="468160"/>
            <a:ext cx="6857196" cy="1824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3" y="6758609"/>
            <a:ext cx="1670966" cy="176459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70137" y="8801896"/>
            <a:ext cx="6875332" cy="750176"/>
            <a:chOff x="70137" y="8801896"/>
            <a:chExt cx="6875332" cy="750176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625575" y="8801896"/>
              <a:ext cx="6319894" cy="507191"/>
              <a:chOff x="625575" y="8900125"/>
              <a:chExt cx="6319894" cy="507191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75" y="8911168"/>
                <a:ext cx="3702585" cy="496147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0557" y="8900125"/>
                <a:ext cx="984912" cy="507191"/>
              </a:xfrm>
              <a:prstGeom prst="rect">
                <a:avLst/>
              </a:prstGeom>
            </p:spPr>
          </p:pic>
        </p:grpSp>
        <p:sp>
          <p:nvSpPr>
            <p:cNvPr id="12" name="TextBox 4"/>
            <p:cNvSpPr txBox="1"/>
            <p:nvPr userDrawn="1"/>
          </p:nvSpPr>
          <p:spPr>
            <a:xfrm>
              <a:off x="70137" y="9305851"/>
              <a:ext cx="11092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14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6" algn="l" defTabSz="45714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94" algn="l" defTabSz="45714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40" algn="l" defTabSz="45714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86" algn="l" defTabSz="45714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32" algn="l" defTabSz="45714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80" algn="l" defTabSz="45714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26" algn="l" defTabSz="45714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72" algn="l" defTabSz="45714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EA/EOU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149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288" indent="-194288" algn="l" defTabSz="777149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861" indent="-194288" algn="l" defTabSz="77714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436" indent="-194288" algn="l" defTabSz="77714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011" indent="-194288" algn="l" defTabSz="77714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585" indent="-194288" algn="l" defTabSz="77714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60" indent="-194288" algn="l" defTabSz="77714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734" indent="-194288" algn="l" defTabSz="77714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309" indent="-194288" algn="l" defTabSz="77714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02883" indent="-194288" algn="l" defTabSz="77714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1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8575" algn="l" defTabSz="7771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49" algn="l" defTabSz="7771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724" algn="l" defTabSz="7771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298" algn="l" defTabSz="7771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873" algn="l" defTabSz="7771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448" algn="l" defTabSz="7771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022" algn="l" defTabSz="7771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97" algn="l" defTabSz="7771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docs.google.com/forms/d/1dFAEoO9S-V_VKm89vtt847wVTQ3LMhU9tJ-kWURjazw/viewform?edit_requested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377" y="3554360"/>
            <a:ext cx="46090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9595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DATE:</a:t>
            </a:r>
            <a:r>
              <a:rPr lang="en-US" sz="2400" dirty="0">
                <a:solidFill>
                  <a:srgbClr val="59595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59595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Wednesday, November 6</a:t>
            </a:r>
            <a:r>
              <a:rPr lang="en-US" sz="2000" baseline="30000" dirty="0">
                <a:solidFill>
                  <a:srgbClr val="59595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59595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, 2019</a:t>
            </a:r>
          </a:p>
          <a:p>
            <a:r>
              <a:rPr lang="en-US" sz="1400" dirty="0">
                <a:solidFill>
                  <a:srgbClr val="59595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TIME:</a:t>
            </a:r>
            <a:r>
              <a:rPr lang="en-US" sz="2000" dirty="0">
                <a:solidFill>
                  <a:srgbClr val="59595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 7:00 pm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WHERE</a:t>
            </a: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: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HCRS 1054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Honor’s College and Residences: 1101 Third Street, West Lafayette, IN 47906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155" y="2800312"/>
            <a:ext cx="5348377" cy="1147313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marL="0" marR="0" indent="0" algn="ct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LAB EXPEDITION</a:t>
            </a:r>
          </a:p>
          <a:p>
            <a:pPr marL="0" marR="0" indent="0" algn="ctr" defTabSz="457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Impact" panose="020B0806030902050204" pitchFamily="34" charset="0"/>
              </a:rPr>
              <a:t> FIND YOUR SCIENCE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6" y="4609605"/>
            <a:ext cx="1493748" cy="996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6" y="5712073"/>
            <a:ext cx="1493748" cy="9954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1911" y="819873"/>
            <a:ext cx="62807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SAVE THE DATE!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256" y="4816244"/>
            <a:ext cx="446222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>
                <a:solidFill>
                  <a:srgbClr val="C00000"/>
                </a:solidFill>
              </a:rPr>
              <a:t>Are you interested in joining a lab to gain experience in research? </a:t>
            </a:r>
          </a:p>
          <a:p>
            <a:pPr algn="just"/>
            <a:r>
              <a:rPr lang="en-US" b="1" i="1" dirty="0">
                <a:solidFill>
                  <a:srgbClr val="C00000"/>
                </a:solidFill>
              </a:rPr>
              <a:t>Do you have questions about career choices? </a:t>
            </a:r>
          </a:p>
          <a:p>
            <a:pPr algn="just"/>
            <a:r>
              <a:rPr lang="en-US" b="1" i="1" dirty="0">
                <a:solidFill>
                  <a:srgbClr val="C00000"/>
                </a:solidFill>
              </a:rPr>
              <a:t>Are you curious about grad school?</a:t>
            </a:r>
            <a:br>
              <a:rPr lang="en-US" b="1" i="1" dirty="0"/>
            </a:br>
            <a:endParaRPr lang="en-US" b="1" i="1" dirty="0"/>
          </a:p>
          <a:p>
            <a:pPr algn="just"/>
            <a:r>
              <a:rPr lang="en-US" sz="1600" dirty="0"/>
              <a:t>Join us for a conversation with graduate students who will give brief presentations of their research, and also talk about their experiences before and after joining a lab and why they chose grad school.  Snacks and refreshments will be served to attendees of this exciting event. Let us know about your interests by answering a few questions </a:t>
            </a:r>
            <a:r>
              <a:rPr lang="en-US" sz="1600" dirty="0">
                <a:hlinkClick r:id="rId4"/>
              </a:rPr>
              <a:t>here</a:t>
            </a:r>
            <a:r>
              <a:rPr lang="en-US" sz="1600" dirty="0"/>
              <a:t>.</a:t>
            </a:r>
          </a:p>
          <a:p>
            <a:pPr algn="just"/>
            <a:endParaRPr lang="en-US" sz="1600" dirty="0"/>
          </a:p>
          <a:p>
            <a:pPr algn="r"/>
            <a:r>
              <a:rPr lang="en-US" sz="1050" dirty="0"/>
              <a:t>(</a:t>
            </a:r>
            <a:r>
              <a:rPr lang="en-US" sz="1050" dirty="0">
                <a:hlinkClick r:id="rId4"/>
              </a:rPr>
              <a:t>https://docs.google.com/forms/d/1dFAEoO9S-V_VKm89vtt847wVTQ3LMhU9tJ-kWURjazw/viewform?edit_requested=true</a:t>
            </a:r>
            <a:r>
              <a:rPr lang="en-US" sz="1050" dirty="0"/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14" y="2409941"/>
            <a:ext cx="1490472" cy="993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14" y="3509773"/>
            <a:ext cx="1490472" cy="993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2876" y="7008672"/>
            <a:ext cx="1492110" cy="149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2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70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Impact</vt:lpstr>
      <vt:lpstr>Office Theme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Sarah E</dc:creator>
  <cp:lastModifiedBy>Fulk, Rebecca J.</cp:lastModifiedBy>
  <cp:revision>52</cp:revision>
  <cp:lastPrinted>2018-02-23T14:51:11Z</cp:lastPrinted>
  <dcterms:created xsi:type="dcterms:W3CDTF">2017-10-20T15:32:02Z</dcterms:created>
  <dcterms:modified xsi:type="dcterms:W3CDTF">2019-11-04T19:40:27Z</dcterms:modified>
</cp:coreProperties>
</file>